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A8D21"/>
    <a:srgbClr val="7941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9757" autoAdjust="0"/>
  </p:normalViewPr>
  <p:slideViewPr>
    <p:cSldViewPr snapToGrid="0" snapToObjects="1"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4F8CF-4F08-334D-A559-3118636D150C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B5488-31A0-674F-9938-FAD8B33A1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B5488-31A0-674F-9938-FAD8B33A189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0D9B-8F47-604C-A3B2-6154A88BC4C1}" type="datetimeFigureOut">
              <a:rPr lang="en-US" smtClean="0"/>
              <a:pPr/>
              <a:t>12/22/11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1793-AAFE-E64F-86DF-DF8BFC555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000">
              <a:schemeClr val="bg1"/>
            </a:gs>
            <a:gs pos="90000">
              <a:schemeClr val="bg1"/>
            </a:gs>
            <a:gs pos="31000">
              <a:srgbClr val="FF6600"/>
            </a:gs>
            <a:gs pos="54000">
              <a:srgbClr val="FFFF00"/>
            </a:gs>
            <a:gs pos="42000">
              <a:srgbClr val="FF6600"/>
            </a:gs>
            <a:gs pos="19000">
              <a:srgbClr val="FF0000"/>
            </a:gs>
            <a:gs pos="72000">
              <a:srgbClr val="008000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Diwali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Hindu festival of lights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72" y="76609"/>
            <a:ext cx="5322273" cy="24975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3800" y="4464050"/>
            <a:ext cx="3454400" cy="234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632" y="4420585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70337E-6 5.86982E-6 C 0.04551 0.05467 0.15162 0.18184 0.19087 0.18532 C 0.23012 0.18879 0.24714 0.05097 0.23498 0.02039 C 0.22283 -0.01019 0.12418 0.01877 0.11758 0.00209 C 0.11098 -0.01459 0.22873 -0.05536 0.19539 -0.07945 C 0.16204 -0.10354 -0.05001 -0.15658 -0.08249 -0.14245 C -0.11496 -0.12832 -0.04549 -0.05466 5.70337E-6 5.86982E-6 Z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3355E-6 -3.57656E-6 C 0.05436 0.00394 0.10768 0.00487 0.16169 -0.00417 C 0.17263 -0.01112 0.16273 -0.00602 0.17854 -0.01019 C 0.1926 -0.01413 0.20476 -0.02316 0.21831 -0.02826 C 0.2223 -0.03011 0.22647 -0.03034 0.23046 -0.03243 C 0.2388 -0.03729 0.24696 -0.04308 0.25495 -0.04864 C 0.2652 -0.05652 0.2744 -0.06671 0.28534 -0.0732 C 0.29194 -0.07737 0.29872 -0.08107 0.30532 -0.08524 C 0.3173 -0.09404 0.35117 -0.11628 0.3602 -0.12624 C 0.37149 -0.13875 0.38191 -0.15867 0.39684 -0.1647 C 0.39823 -0.16678 0.39962 -0.16933 0.40136 -0.17095 C 0.40414 -0.17442 0.41056 -0.17929 0.41056 -0.17929 C 0.41403 -0.18647 0.41508 -0.19157 0.41977 -0.19759 C 0.42029 -0.20153 0.42359 -0.22307 0.42584 -0.22585 C 0.42689 -0.22747 0.4288 -0.22724 0.43036 -0.22793 C 0.4314 -0.23488 0.43175 -0.24183 0.43349 -0.24832 C 0.43453 -0.25249 0.43661 -0.2606 0.43661 -0.2606 C 0.42932 -0.26361 0.42671 -0.27658 0.41977 -0.27681 C 0.37131 -0.27936 0.32303 -0.27936 0.27475 -0.28075 C 0.25408 -0.28654 0.26902 -0.28283 0.22734 -0.287 C 0.22022 -0.28793 0.21292 -0.28839 0.20598 -0.28909 C 0.19972 -0.28978 0.18774 -0.29094 0.18774 -0.29094 C 0.13824 -0.30461 0.09222 -0.306 0.04116 -0.30739 C 0.02692 -0.30901 0.01251 -0.30947 -0.00156 -0.31133 C -0.00799 -0.31225 -0.01528 -0.31619 -0.02153 -0.31758 C -0.02605 -0.32129 -0.03126 -0.3236 -0.03525 -0.32777 C -0.04376 -0.33657 -0.04863 -0.34399 -0.05818 -0.35024 C -0.06374 -0.35765 -0.07138 -0.36113 -0.07641 -0.36831 C -0.08041 -0.3741 -0.08319 -0.38174 -0.08718 -0.38684 C -0.09031 -0.39124 -0.09621 -0.39889 -0.09621 -0.39889 C -0.09934 -0.41116 -0.10229 -0.42089 -0.10385 -0.43386 C -0.10333 -0.44382 -0.10472 -0.45471 -0.10229 -0.46421 C -0.10107 -0.46977 -0.09604 -0.47209 -0.09326 -0.47625 C -0.09083 -0.48042 -0.0884 -0.48459 -0.08562 -0.48853 C -0.07971 -0.49757 -0.07416 -0.50799 -0.06565 -0.51309 C -0.0455 -0.52583 -0.02449 -0.52976 -0.00312 -0.53741 C 0.00365 -0.55293 0.00591 -0.55154 0.01824 -0.55779 C 0.03317 -0.56567 0.04776 -0.57748 0.06252 -0.58628 C 0.07763 -0.59555 0.0924 -0.60621 0.10837 -0.61269 C 0.13599 -0.62451 0.16499 -0.63215 0.19226 -0.64535 C 0.20198 -0.65022 0.2098 -0.65624 0.21831 -0.66365 C 0.23012 -0.67431 0.24696 -0.68033 0.26103 -0.68404 C 0.27267 -0.68334 0.2843 -0.68334 0.29611 -0.68195 C 0.29976 -0.68172 0.30306 -0.67917 0.30671 -0.67802 C 0.3298 -0.67107 0.35169 -0.65694 0.37392 -0.64535 C 0.38885 -0.63771 0.40448 -0.63122 0.4182 -0.61895 C 0.43349 -0.60528 0.44721 -0.58814 0.46249 -0.57401 C 0.46631 -0.56683 0.46822 -0.5615 0.47621 -0.55779 C 0.47934 -0.5564 0.48281 -0.55548 0.48541 -0.55177 C 0.49444 -0.53857 0.49809 -0.52722 0.50521 -0.51309 C 0.51442 -0.49479 0.53317 -0.46907 0.5389 -0.44776 C 0.54429 -0.42738 0.54828 -0.41024 0.55106 -0.38869 C 0.55054 -0.34538 0.55054 -0.30206 0.5495 -0.25851 C 0.54863 -0.23326 0.5462 -0.19805 0.53422 -0.17697 C 0.53369 -0.17535 0.53369 -0.17257 0.53265 -0.17095 C 0.53005 -0.16771 0.52362 -0.16284 0.52362 -0.16284 C 0.51806 -0.15335 0.51494 -0.1545 0.50834 -0.1464 C 0.4901 -0.12462 0.4644 -0.09868 0.43956 -0.09358 C 0.43401 -0.09103 0.42793 -0.08918 0.42289 -0.08524 C 0.42098 -0.08408 0.41994 -0.0813 0.4182 -0.07922 C 0.41178 -0.07343 0.40587 -0.06764 0.39997 -0.06115 C 0.38955 -0.04934 0.40066 -0.0593 0.39076 -0.05304 C 0.38659 -0.0505 0.37861 -0.04494 0.37861 -0.04494 C 0.36384 -0.01552 0.32234 -0.01089 0.29906 -0.00811 C 0.2916 -0.00625 0.2876 -0.00347 0.28083 -3.57656E-6 C 0.27353 0.00394 0.26537 0.00324 0.2579 0.00602 C 0.25634 0.00765 0.25495 0.00904 0.25339 0.01019 C 0.2513 0.01112 0.24887 0.01089 0.24731 0.01228 C 0.23793 0.02108 0.22942 0.03799 0.21831 0.04286 C 0.20059 0.05814 0.17315 0.05004 0.15561 0.05096 C 0.13043 0.05421 0.10594 0.05907 0.08076 0.06116 C 0.06947 0.06069 0.04533 0.06231 0.03196 0.05513 C 0.02484 0.05096 0.01911 0.04193 0.01216 0.03892 C 0.00903 0.0373 0.00295 0.03475 0.00295 0.03475 C -0.00173 0.01668 -0.00503 0.01622 -4.63355E-6 -3.57656E-6 Z " pathEditMode="relative" ptsTypes="fffffffffffffffffffffffffffffffffffffffffffffffffffffffffffffffffffffffffff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30879E-7 3.68311E-7 C -0.01459 0.00556 -0.02605 0.01946 -0.0396 0.02456 C -0.05506 0.03012 -0.07017 0.03683 -0.08545 0.04286 C -0.10282 0.04216 -0.12018 0.04286 -0.13738 0.04077 C -0.14363 0.03985 -0.14797 0.03243 -0.15266 0.0285 C -0.17107 0.01298 -0.18635 0.00348 -0.1999 -0.02038 C -0.20198 -0.02386 -0.20945 -0.0454 -0.21067 -0.04679 C -0.2164 -0.05304 -0.23116 -0.0586 -0.23811 -0.063 C -0.25426 -0.08455 -0.27475 -0.09798 -0.2916 -0.11813 C -0.30393 -0.13319 -0.31018 -0.15126 -0.31904 -0.1691 C -0.32321 -0.20593 -0.32407 -0.18832 -0.31748 -0.22191 C -0.32685 -0.22608 -0.31817 -0.22052 -0.32512 -0.2321 C -0.32633 -0.23419 -0.32842 -0.23465 -0.32963 -0.23627 C -0.33502 -0.24345 -0.33536 -0.24785 -0.33884 -0.25666 C -0.34874 -0.28167 -0.35985 -0.306 -0.36332 -0.33403 C -0.3595 -0.35951 -0.35516 -0.36252 -0.34648 -0.3829 C -0.32807 -0.42738 -0.3048 -0.47903 -0.26555 -0.49478 C -0.25235 -0.50034 -0.23672 -0.50312 -0.22282 -0.50498 C -0.21275 -0.51864 -0.20963 -0.52559 -0.19695 -0.53347 C -0.1709 -0.55015 -0.19261 -0.53416 -0.17698 -0.54158 C -0.15996 -0.54992 -0.14328 -0.56011 -0.12522 -0.56405 C -0.10542 -0.56289 -0.08041 -0.56474 -0.06096 -0.55385 C -0.04082 -0.54273 -0.02432 -0.52305 -0.00608 -0.50706 C 0.0026 -0.49942 0.00468 -0.50058 0.01372 -0.48876 C 0.01875 -0.48228 0.02466 -0.47371 0.03056 -0.46838 C 0.03612 -0.46328 0.04515 -0.46444 0.05192 -0.46235 C 0.06373 -0.45239 0.07676 -0.44498 0.08562 -0.42969 C 0.08683 -0.42437 0.09013 -0.41927 0.09013 -0.41348 C 0.09013 -0.39055 0.08648 -0.35649 0.07033 -0.34213 C 0.06669 -0.33495 0.06391 -0.32638 0.05957 -0.31966 C 0.05661 -0.31549 0.05036 -0.30739 0.05036 -0.30739 C 0.05262 -0.27009 0.05644 -0.27635 0.05349 -0.2321 C 0.05314 -0.22793 0.05053 -0.2138 0.04741 -0.21172 C 0.04393 -0.20986 0.04011 -0.21033 0.03664 -0.20963 C 0.0323 -0.20778 0.02518 -0.2057 0.02136 -0.20153 C 0.01893 -0.19944 0.01736 -0.19597 0.01528 -0.19342 L 0.00468 -0.18323 C 0.00468 -0.18323 0.00468 -0.18323 0.00468 -0.18323 C -0.00087 -0.17859 -0.00417 -0.17558 -0.00904 -0.17095 C -0.01129 -0.1691 -0.01529 -0.16493 -0.01529 -0.16493 C -0.01737 -0.1596 -0.01789 -0.15265 -0.02137 -0.14871 C -0.03561 -0.13342 -0.04707 -0.12207 -0.06409 -0.11605 C -0.07017 -0.11049 -0.07694 -0.10841 -0.08389 -0.10586 C -0.09761 -0.10771 -0.10091 -0.10725 -0.11133 -0.11396 C -0.11428 -0.1179 -0.11793 -0.12045 -0.12053 -0.12416 C -0.12401 -0.12925 -0.12678 -0.13504 -0.12974 -0.14037 C -0.1313 -0.14315 -0.13217 -0.14709 -0.13425 -0.14871 C -0.14363 -0.15659 -0.13443 -0.14825 -0.14502 -0.16076 C -0.1471 -0.16307 -0.14954 -0.16469 -0.1511 -0.16701 C -0.15509 -0.1728 -0.16187 -0.18531 -0.16187 -0.18531 C -0.16447 -0.1962 -0.16847 -0.19249 -0.17559 -0.1955 C -0.18462 -0.20755 -0.19677 -0.21264 -0.20459 -0.22608 C -0.20963 -0.23465 -0.21379 -0.24392 -0.21831 -0.25249 C -0.22057 -0.25666 -0.22439 -0.26476 -0.22439 -0.26476 C -0.22543 -0.27032 -0.22786 -0.27542 -0.22751 -0.28098 C -0.22647 -0.30136 -0.2263 -0.32198 -0.22439 -0.34213 C -0.22421 -0.34584 -0.2223 -0.34908 -0.22126 -0.35232 C -0.22005 -0.35696 -0.22039 -0.36252 -0.21831 -0.36645 C -0.2164 -0.37039 -0.20824 -0.37317 -0.20598 -0.37456 C -0.18913 -0.38614 -0.1801 -0.38499 -0.16187 -0.39101 C -0.14745 -0.40259 -0.13668 -0.42205 -0.12053 -0.42969 C -0.11723 -0.43155 -0.11359 -0.4327 -0.10994 -0.43363 C -0.10386 -0.43548 -0.09153 -0.4378 -0.09153 -0.4378 C -0.08094 -0.43711 -0.07017 -0.4378 -0.05957 -0.43572 C -0.05575 -0.43502 -0.04394 -0.42437 -0.04116 -0.42159 C -0.0337 -0.4144 -0.02744 -0.40861 -0.02137 -0.39912 C -0.01251 -0.38522 -0.00695 -0.36877 0.00468 -0.35835 C 0.0125 -0.33704 0.00851 -0.31503 -0.00608 -0.30136 C -0.01546 -0.28237 -0.00053 -0.31156 -0.01529 -0.28909 C -0.02814 -0.27009 -0.02744 -0.24762 -0.04881 -0.24021 C -0.06287 -0.24206 -0.06982 -0.24461 -0.08232 -0.2504 C -0.0884 -0.26245 -0.08198 -0.25179 -0.09309 -0.26268 C -0.10021 -0.26986 -0.10664 -0.27774 -0.11445 -0.28306 C -0.12105 -0.2877 -0.12783 -0.29094 -0.13425 -0.29534 C -0.13582 -0.29789 -0.14311 -0.30878 -0.14346 -0.31364 C -0.1445 -0.32453 -0.13946 -0.32847 -0.13425 -0.33403 C -0.12956 -0.33958 -0.12453 -0.34839 -0.11897 -0.35232 C -0.1089 -0.35997 -0.09257 -0.35951 -0.08232 -0.36043 C -0.0752 -0.35974 -0.06756 -0.36229 -0.06096 -0.35835 C -0.05662 -0.3558 -0.05818 -0.3463 -0.05645 -0.34005 C -0.05593 -0.33819 -0.05488 -0.33403 -0.05488 -0.33403 C -0.05402 -0.31202 -0.05402 -0.29511 -0.04881 -0.27496 C -0.0502 -0.24276 -0.04898 -0.20454 -0.06409 -0.1772 C -0.066 -0.16979 -0.06982 -0.16446 -0.07173 -0.15682 C -0.07503 -0.13157 -0.07729 -0.12809 -0.07329 -0.09358 C -0.07277 -0.08802 -0.06774 -0.08478 -0.06565 -0.07945 C -0.06044 -0.06509 -0.05228 -0.0549 -0.04429 -0.04262 C -0.03891 -0.03428 -0.03943 -0.02501 -0.03196 -0.0183 C -0.02797 -0.01019 -0.02189 -0.00834 -0.01529 -0.00393 C -0.01372 -0.00301 -0.01251 -0.00069 -0.0106 3.68311E-7 C -0.0073 0.0007 -0.00365 3.68311E-7 9.30879E-7 3.68311E-7 Z " pathEditMode="relative" ptsTypes="fffffffffffffffffffffffffffffffffffFfffffffffffffffffffffffffffffffffffffffffffffffffffffff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Diwali’s History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pple Chancery"/>
                <a:cs typeface="Apple Chancery"/>
              </a:rPr>
              <a:t>&gt; Diwali’s was first celebrated thousands of years ago in India.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pple Chancery"/>
                <a:cs typeface="Apple Chancery"/>
              </a:rPr>
              <a:t> &gt; It was celebrated because Vishnu, there god gave them a festival for their harvest.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pple Chancery"/>
                <a:cs typeface="Apple Chancery"/>
              </a:rPr>
              <a:t> &gt; All Hindus celebrate Diwali.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57" y="4392871"/>
            <a:ext cx="2044700" cy="204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Apple Chancery"/>
                <a:cs typeface="Apple Chancery"/>
              </a:rPr>
              <a:t>Hindus and Hinduism</a:t>
            </a:r>
            <a:endParaRPr lang="en-US" dirty="0">
              <a:solidFill>
                <a:srgbClr val="008000"/>
              </a:solidFill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-109" charset="2"/>
              <a:buChar char="Ø"/>
            </a:pPr>
            <a:r>
              <a:rPr lang="en-US" dirty="0" smtClean="0">
                <a:solidFill>
                  <a:srgbClr val="0A8D21"/>
                </a:solidFill>
                <a:latin typeface="Apple Chancery"/>
                <a:cs typeface="Apple Chancery"/>
              </a:rPr>
              <a:t>Diwali is a very important to many Hindus.</a:t>
            </a:r>
          </a:p>
          <a:p>
            <a:pPr>
              <a:buFont typeface="Wingdings" pitchFamily="-109" charset="2"/>
              <a:buChar char="Ø"/>
            </a:pPr>
            <a:r>
              <a:rPr lang="en-US" dirty="0" smtClean="0">
                <a:solidFill>
                  <a:srgbClr val="0A8D21"/>
                </a:solidFill>
                <a:latin typeface="Apple Chancery"/>
                <a:cs typeface="Apple Chancery"/>
              </a:rPr>
              <a:t>The name Diwali comes from a Sanskrit word dipavali.</a:t>
            </a:r>
          </a:p>
          <a:p>
            <a:pPr>
              <a:buFont typeface="Wingdings" pitchFamily="-109" charset="2"/>
              <a:buChar char="Ø"/>
            </a:pPr>
            <a:r>
              <a:rPr lang="en-US" dirty="0" smtClean="0">
                <a:solidFill>
                  <a:srgbClr val="0A8D21"/>
                </a:solidFill>
                <a:latin typeface="Apple Chancery"/>
                <a:cs typeface="Apple Chancery"/>
              </a:rPr>
              <a:t>Dipavali means row of lights.</a:t>
            </a:r>
          </a:p>
          <a:p>
            <a:pPr>
              <a:buNone/>
            </a:pPr>
            <a:endParaRPr lang="en-US" dirty="0" smtClean="0">
              <a:solidFill>
                <a:srgbClr val="0A8D21"/>
              </a:solidFill>
              <a:latin typeface="Apple Chancery"/>
              <a:cs typeface="Apple Chancery"/>
            </a:endParaRPr>
          </a:p>
          <a:p>
            <a:pPr>
              <a:buFont typeface="Wingdings" pitchFamily="-109" charset="2"/>
              <a:buChar char="Ø"/>
            </a:pPr>
            <a:r>
              <a:rPr lang="en-US" dirty="0" smtClean="0">
                <a:solidFill>
                  <a:srgbClr val="0A8D21"/>
                </a:solidFill>
                <a:latin typeface="Apple Chancery"/>
                <a:cs typeface="Apple Chancery"/>
              </a:rPr>
              <a:t>They believe that everybody has a soul called Atman.</a:t>
            </a:r>
          </a:p>
          <a:p>
            <a:pPr>
              <a:buFont typeface="Wingdings" pitchFamily="-109" charset="2"/>
              <a:buChar char="Ø"/>
            </a:pPr>
            <a:r>
              <a:rPr lang="en-US" dirty="0" smtClean="0">
                <a:solidFill>
                  <a:srgbClr val="0A8D21"/>
                </a:solidFill>
                <a:latin typeface="Apple Chancery"/>
                <a:cs typeface="Apple Chancery"/>
              </a:rPr>
              <a:t>Diwali is the most important festival in India.</a:t>
            </a:r>
          </a:p>
          <a:p>
            <a:pPr>
              <a:buFont typeface="Wingdings" pitchFamily="-109" charset="2"/>
              <a:buChar char="Ø"/>
            </a:pPr>
            <a:endParaRPr lang="en-US" dirty="0">
              <a:solidFill>
                <a:srgbClr val="0A8D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6720" y="19886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FF0000"/>
            </a:gs>
            <a:gs pos="74000">
              <a:srgbClr val="FFFF00"/>
            </a:gs>
            <a:gs pos="34000">
              <a:srgbClr val="FF6600"/>
            </a:gs>
            <a:gs pos="96000">
              <a:srgbClr val="CCFFCC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5535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Apple Chancery"/>
                <a:cs typeface="Apple Chancery"/>
              </a:rPr>
              <a:t>Preparation for Diwali</a:t>
            </a:r>
            <a:endParaRPr lang="en-US" sz="48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593743">
            <a:off x="521358" y="1536072"/>
            <a:ext cx="5791396" cy="44673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$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pple Chancery"/>
                <a:cs typeface="Apple Chancery"/>
              </a:rPr>
              <a:t>Restaurants prepare for Diwali by making Indian foods.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$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Apple Chancery"/>
                <a:cs typeface="Apple Chancery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People pray at temples or at their homes        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$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Apple Chancery"/>
                <a:cs typeface="Apple Chancery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Many people wear gold jewelry during Diwali festivals  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$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Apple Chancery"/>
                <a:cs typeface="Apple Chancery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Apple Chancery"/>
                <a:cs typeface="Apple Chancery"/>
              </a:rPr>
              <a:t>During Diwali, woman wear fancy Indian dresses called saris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394" y="994036"/>
            <a:ext cx="2481948" cy="2236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988" y="4689469"/>
            <a:ext cx="2107354" cy="1995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3308"/>
            <a:ext cx="1622092" cy="1888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5783 0.14918 C -1.06009 0.14501 -1.06304 0.14154 -1.06408 0.1369 C -1.0646 0.13482 -1.0646 0.13227 -1.06547 0.13088 C -1.0686 0.12602 -1.07381 0.12324 -1.0778 0.12069 C -1.07954 0.11397 -1.08544 0.10239 -1.08544 0.10262 C -1.08787 0.09197 -1.09551 0.08733 -1.10194 0.08201 C -1.10541 0.07923 -1.11132 0.07367 -1.11132 0.0739 C -1.11566 0.0512 -1.12851 0.06046 -1.13876 0.04726 C -1.1464 0.0373 -1.15213 0.03406 -1.16168 0.02896 C -1.16724 0.02572 -1.17124 0.0183 -1.17697 0.01668 C -1.18513 0.01413 -1.18113 0.01529 -1.18912 0.01274 C -1.1926 0.00973 -1.19485 0.00533 -1.19833 0.00255 C -1.20267 -0.00139 -1.20892 -0.00046 -1.21361 -0.0037 C -1.21674 -0.00625 -1.21934 -0.01042 -1.22282 -0.01181 C -1.22959 -0.01505 -1.23619 -0.01992 -1.24244 -0.02409 C -1.30844 -0.02293 -1.33223 -0.0271 -1.38138 -0.01575 C -1.39614 -0.00833 -1.41108 -0.00625 -1.42584 0.00047 C -1.47846 0.0241 -1.53438 0.02618 -1.58909 0.02896 C -1.63424 0.03104 -1.6787 0.03359 -1.72351 0.03498 C -1.73567 0.05907 -1.77683 0.07668 -1.79524 0.09011 C -1.81052 0.101 -1.82632 0.11258 -1.84109 0.12463 C -1.84942 0.13111 -1.85776 0.13899 -1.86696 0.14293 C -1.87634 0.15104 -1.86783 0.14177 -1.8746 0.15729 C -1.8779 0.16424 -1.8819 0.17072 -1.88537 0.17767 C -1.88659 0.17953 -1.8885 0.1837 -1.8885 0.18393 C -1.89197 0.19899 -1.89354 0.21914 -1.90361 0.22864 C -1.90621 0.23813 -1.90569 0.23142 -1.90222 0.24277 C -1.90118 0.2467 -1.89909 0.25504 -1.89909 0.25527 C -1.89788 0.2789 -1.89701 0.31527 -1.88694 0.33658 C -1.88503 0.34909 -1.88537 0.36276 -1.88225 0.37526 C -1.87686 0.39704 -1.86714 0.41789 -1.85481 0.43433 C -1.84282 0.46723 -1.85081 0.47279 -1.84873 0.53 C -1.84855 0.5351 -1.84456 0.54367 -1.84265 0.5483 C -1.84091 0.55247 -1.83657 0.56058 -1.83657 0.56081 C -1.83657 0.56104 -1.83466 0.58397 -1.83188 0.59116 C -1.82893 0.59926 -1.82285 0.60505 -1.81972 0.61339 C -1.81538 0.62521 -1.81191 0.63795 -1.80757 0.65022 C -1.80583 0.66713 -1.80792 0.69238 -1.80288 0.70721 C -1.80149 0.71161 -1.79263 0.71254 -1.79072 0.71323 C -1.78412 0.72203 -1.77787 0.72898 -1.77231 0.73964 C -1.76849 0.7628 -1.76363 0.77346 -1.75564 0.79477 C -1.75112 0.80681 -1.74765 0.81932 -1.73879 0.8272 C -1.71326 0.82257 -1.69624 0.82025 -1.66707 0.81909 C -1.65769 0.81678 -1.65022 0.81191 -1.64102 0.8089 C -1.61427 0.7994 -1.58822 0.79129 -1.56165 0.78041 C -1.53925 0.77091 -1.51493 0.77184 -1.49305 0.76002 C -1.4828 0.73292 -1.4498 0.7489 -1.42896 0.74589 C -1.39041 0.73269 -1.35099 0.71578 -1.31121 0.70906 C -1.27665 0.70304 -1.24279 0.70049 -1.20736 0.6991 C -1.17731 0.69609 -1.14796 0.69215 -1.1174 0.69076 C -1.10489 0.68242 -1.09222 0.67408 -1.07936 0.66644 C -1.06929 0.66018 -1.05852 0.65671 -1.05036 0.64605 C -1.04376 0.62104 -1.04289 0.59602 -1.03039 0.57471 C -1.02778 0.56405 -1.02587 0.55363 -1.02136 0.54413 C -1.02014 0.5344 -1.0191 0.52491 -1.01667 0.51564 C -1.0158 0.4846 -1.01198 0.44151 -1.01511 0.40978 C -1.01615 0.40051 -1.02066 0.3887 -1.02275 0.3792 C -1.02466 0.34886 -1.02709 0.31805 -1.01823 0.28956 C -1.02032 0.25597 -1.02066 0.26431 -1.02744 0.23466 C -1.029 0.22794 -1.03508 0.21636 -1.03508 0.21659 C -1.03733 0.20663 -1.03855 0.19806 -1.04272 0.18995 C -1.04446 0.16771 -1.04185 0.17281 -1.05314 0.16748 C -1.05435 0.16378 -1.06182 0.14918 -1.05783 0.14918 Z " pathEditMode="relative" rAng="0" ptsTypes="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694 0.65648 C 0.88468 0.65555 0.87756 0.65416 0.87617 0.65045 C 0.87461 0.64652 0.87617 0.64165 0.87461 0.63818 C 0.87339 0.63563 0.86627 0.63308 0.86401 0.63215 C 0.85776 0.62382 0.85203 0.61061 0.8456 0.60366 C 0.83779 0.59486 0.82494 0.59139 0.81816 0.58119 C 0.81122 0.57077 0.80948 0.56428 0.80132 0.55664 C 0.79003 0.54575 0.77631 0.54042 0.76467 0.53023 C 0.76207 0.52467 0.76103 0.51726 0.75703 0.51402 C 0.75425 0.5117 0.75061 0.51216 0.748 0.50985 C 0.73984 0.50267 0.73254 0.49549 0.72508 0.48738 C 0.71987 0.47394 0.71987 0.48182 0.71275 0.47325 C 0.70892 0.46862 0.7051 0.46421 0.70215 0.45889 C 0.70059 0.45611 0.69937 0.4531 0.69764 0.45078 C 0.69573 0.44846 0.68843 0.44383 0.68687 0.44267 C 0.68027 0.43781 0.67471 0.43178 0.66863 0.42646 C 0.66099 0.41117 0.64814 0.39982 0.63807 0.38777 C 0.62521 0.37248 0.61549 0.35673 0.5983 0.35094 C 0.5917 0.34399 0.58301 0.33519 0.5785 0.32662 C 0.57746 0.32453 0.57676 0.32199 0.57537 0.3206 C 0.57103 0.31573 0.56356 0.31133 0.5587 0.30832 C 0.55401 0.30206 0.54932 0.29604 0.5448 0.29002 C 0.54324 0.28793 0.54029 0.28376 0.54029 0.284 C 0.53734 0.27241 0.52935 0.26824 0.52205 0.26338 C 0.5125 0.24693 0.50226 0.24161 0.48836 0.23095 C 0.46526 0.21335 0.44269 0.19111 0.4182 0.1779 C 0.40795 0.16493 0.40153 0.15984 0.38763 0.15752 C 0.36992 0.16053 0.37825 0.15659 0.37079 0.17188 C 0.36818 0.18277 0.36471 0.19273 0.36019 0.20246 C 0.36071 0.21126 0.36019 0.22006 0.36176 0.22887 C 0.36245 0.23327 0.37131 0.24832 0.37391 0.25319 C 0.37877 0.27265 0.38069 0.26917 0.39371 0.27983 C 0.39875 0.28979 0.40344 0.30021 0.41056 0.30832 C 0.41542 0.31388 0.42202 0.31712 0.4274 0.32245 C 0.43487 0.3426 0.43366 0.34005 0.4472 0.35303 C 0.4604 0.36553 0.45832 0.36739 0.47169 0.37133 C 0.4762 0.37874 0.47968 0.38777 0.48541 0.39379 C 0.50104 0.41047 0.51754 0.42715 0.53421 0.44267 C 0.54029 0.45449 0.53334 0.44406 0.54342 0.45078 C 0.54637 0.45263 0.55331 0.46004 0.55714 0.46306 C 0.55957 0.46491 0.562 0.46723 0.56478 0.46908 C 0.56617 0.47001 0.56773 0.47001 0.56929 0.47116 C 0.57242 0.47348 0.57537 0.47649 0.5785 0.47927 C 0.57989 0.48043 0.58301 0.48344 0.58301 0.48367 C 0.58666 0.49039 0.58892 0.49502 0.59534 0.49757 C 0.60594 0.5073 0.60073 0.50475 0.61045 0.50776 C 0.61202 0.51054 0.61306 0.51379 0.61514 0.5161 C 0.61618 0.51726 0.61809 0.51703 0.61966 0.51796 C 0.62782 0.52328 0.63581 0.53046 0.64414 0.53625 C 0.65074 0.54066 0.65717 0.54969 0.66394 0.5527 C 0.67454 0.5571 0.67002 0.55502 0.67766 0.55872 C 0.68704 0.57772 0.70232 0.57957 0.71743 0.58513 C 0.72664 0.58837 0.73567 0.59324 0.74487 0.59741 C 0.75217 0.60065 0.76016 0.60227 0.7678 0.60552 C 0.77336 0.61131 0.77857 0.61339 0.78465 0.61779 C 0.79715 0.62683 0.80028 0.63239 0.81365 0.63609 C 0.82389 0.64559 0.8331 0.65949 0.8456 0.66458 C 0.87148 0.65879 0.85776 0.66157 0.88694 0.65648 Z " pathEditMode="relative" rAng="0" ptsTypes="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568 1.10377 C -0.67662 1.11373 -0.68305 1.13203 -0.69017 1.14663 C -0.69538 1.17674 -0.69451 1.20801 -0.6886 1.23813 C -0.68652 1.24971 -0.68617 1.26059 -0.68096 1.27079 C -0.67853 1.28399 -0.6721 1.29488 -0.66568 1.30553 C -0.66307 1.30993 -0.65804 1.31966 -0.65804 1.3199 C -0.65561 1.32916 -0.64605 1.34468 -0.6398 1.35024 C -0.63685 1.35279 -0.6306 1.35835 -0.6306 1.35858 C -0.62469 1.37016 -0.6134 1.3792 -0.60316 1.3829 C -0.56096 1.41834 -0.50364 1.39634 -0.45502 1.38684 C -0.44494 1.37595 -0.43591 1.36483 -0.42445 1.35626 C -0.40951 1.34468 -0.3984 1.34167 -0.3878 1.32383 C -0.38694 1.31966 -0.38572 1.31549 -0.38485 1.31156 C -0.38381 1.306 -0.38173 1.29534 -0.38173 1.29557 C -0.38242 1.29094 -0.38294 1.28191 -0.38624 1.27889 C -0.39006 1.27519 -0.39458 1.27334 -0.39857 1.27079 C -0.40066 1.2694 -0.40465 1.26685 -0.40465 1.26708 C -0.41142 1.25735 -0.41559 1.25944 -0.42445 1.25666 C -0.42862 1.25527 -0.43661 1.25249 -0.43661 1.25272 C -0.44894 1.25318 -0.46127 1.25179 -0.47325 1.25457 C -0.47846 1.25573 -0.48124 1.26337 -0.48558 1.26685 C -0.50139 1.27866 -0.51823 1.28839 -0.53595 1.29326 C -0.54289 1.30715 -0.53977 1.3199 -0.5283 1.32383 C -0.52726 1.32638 -0.52622 1.32893 -0.52518 1.33194 C -0.52466 1.33379 -0.52518 1.33657 -0.52379 1.33796 C -0.52118 1.34028 -0.51458 1.34213 -0.51458 1.34236 C -0.50694 1.34144 -0.4993 1.34167 -0.49166 1.34005 C -0.48975 1.33958 -0.48176 1.328 -0.47794 1.32569 C -0.47377 1.31712 -0.47151 1.30762 -0.46717 1.29928 C -0.46544 1.2877 -0.46214 1.27635 -0.46561 1.26476 C -0.46752 1.25828 -0.47846 1.25828 -0.48246 1.25666 C -0.48628 1.24901 -0.48888 1.24114 -0.49322 1.23419 C -0.49878 1.22562 -0.51059 1.21473 -0.51754 1.20778 C -0.52483 1.18832 -0.53994 1.17442 -0.55279 1.16284 C -0.55904 1.15728 -0.56721 1.14477 -0.57415 1.14037 C -0.57798 1.13782 -0.58683 1.1369 -0.58926 1.13643 C -0.59882 1.13203 -0.60837 1.13551 -0.61688 1.12833 C -0.62382 1.10053 -0.64935 1.10933 -0.66568 1.10377 Z " pathEditMode="relative" rAng="0" ptsTypes="ffffffffffffffffffffffffffffffffffffff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FFFF00"/>
            </a:gs>
            <a:gs pos="100000">
              <a:srgbClr val="800000"/>
            </a:gs>
            <a:gs pos="50000">
              <a:srgbClr val="008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99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Diwali Has Arrived!!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707173"/>
            <a:ext cx="8359031" cy="5050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pple Chancery"/>
                <a:cs typeface="Apple Chancery"/>
              </a:rPr>
              <a:t>Henna paintings are a fun activity for women and children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Henna is a plant</a:t>
            </a:r>
          </a:p>
          <a:p>
            <a:r>
              <a:rPr lang="en-US" dirty="0" err="1" smtClean="0">
                <a:latin typeface="Apple Chancery"/>
                <a:cs typeface="Apple Chancery"/>
              </a:rPr>
              <a:t>Rangoli</a:t>
            </a:r>
            <a:r>
              <a:rPr lang="en-US" dirty="0" smtClean="0">
                <a:latin typeface="Apple Chancery"/>
                <a:cs typeface="Apple Chancery"/>
              </a:rPr>
              <a:t> is similar to henna paintings but has more color and is meant for doors, houses, buildings, and shops</a:t>
            </a:r>
          </a:p>
          <a:p>
            <a:r>
              <a:rPr lang="en-US" dirty="0" err="1" smtClean="0">
                <a:latin typeface="Apple Chancery"/>
                <a:cs typeface="Apple Chancery"/>
              </a:rPr>
              <a:t>Lakshmi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err="1" smtClean="0">
                <a:latin typeface="Apple Chancery"/>
                <a:cs typeface="Apple Chancery"/>
              </a:rPr>
              <a:t>Puja</a:t>
            </a:r>
            <a:r>
              <a:rPr lang="en-US" dirty="0" smtClean="0">
                <a:latin typeface="Apple Chancery"/>
                <a:cs typeface="Apple Chancery"/>
              </a:rPr>
              <a:t> is performed on the night of</a:t>
            </a:r>
            <a:r>
              <a:rPr lang="en-US" dirty="0" smtClean="0"/>
              <a:t> </a:t>
            </a:r>
            <a:r>
              <a:rPr lang="en-US" dirty="0" err="1" smtClean="0">
                <a:latin typeface="Apple Chancery"/>
                <a:cs typeface="Apple Chancery"/>
              </a:rPr>
              <a:t>Diwali</a:t>
            </a:r>
            <a:endParaRPr lang="en-US" dirty="0" smtClean="0">
              <a:latin typeface="Apple Chancery"/>
              <a:cs typeface="Apple Chancery"/>
            </a:endParaRPr>
          </a:p>
          <a:p>
            <a:pPr>
              <a:buNone/>
            </a:pPr>
            <a:r>
              <a:rPr lang="en-US" dirty="0" smtClean="0">
                <a:latin typeface="Apple Chancery"/>
                <a:cs typeface="Apple Chancery"/>
              </a:rPr>
              <a:t> 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Prayers are said, candles are lit, and songs are sung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27" y="162999"/>
            <a:ext cx="1872358" cy="15441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881" y="162999"/>
            <a:ext cx="2087119" cy="1544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700" y="1919231"/>
            <a:ext cx="1524300" cy="2583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199</Words>
  <Application>Microsoft Macintosh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Diwali</vt:lpstr>
      <vt:lpstr>Diwali’s History</vt:lpstr>
      <vt:lpstr>Hindus and Hinduism</vt:lpstr>
      <vt:lpstr>Preparation for Diwali</vt:lpstr>
      <vt:lpstr>Diwali Has Arrived!!</vt:lpstr>
    </vt:vector>
  </TitlesOfParts>
  <Company>PRSD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Diwali</dc:title>
  <dc:creator>Eden Hall</dc:creator>
  <cp:lastModifiedBy>Eden Hall</cp:lastModifiedBy>
  <cp:revision>22</cp:revision>
  <dcterms:created xsi:type="dcterms:W3CDTF">2011-12-22T18:33:53Z</dcterms:created>
  <dcterms:modified xsi:type="dcterms:W3CDTF">2011-12-22T18:34:10Z</dcterms:modified>
</cp:coreProperties>
</file>