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02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4ED73-DC78-6D40-83CE-45917EB7C696}" type="datetimeFigureOut">
              <a:rPr lang="en-US" smtClean="0"/>
              <a:pPr/>
              <a:t>12/22/11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10ABE-0FD7-3649-9BF7-F48578835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0ABE-0FD7-3649-9BF7-F485788354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5432D16-54D9-E547-A2D9-2D9F76A45BFD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22B3B9-A3F1-7946-B82E-BBCF040508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Bradley Hand ITC TT-Bold"/>
                <a:cs typeface="Bradley Hand ITC TT-Bold"/>
              </a:rPr>
              <a:t>Hanukkah</a:t>
            </a:r>
            <a:endParaRPr lang="en-US" sz="9600" dirty="0">
              <a:solidFill>
                <a:schemeClr val="tx1"/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#3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139" y="669218"/>
            <a:ext cx="1749661" cy="21654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79663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966" y="259875"/>
            <a:ext cx="2707460" cy="270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55" y="669218"/>
            <a:ext cx="1875309" cy="1866974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622E-6 -8.40862E-7 C -0.08232 0.1061 -0.02952 0.041 -0.14658 0.17304 C -0.17193 0.2013 -0.19555 0.2328 -0.22438 0.25458 C -0.18739 0.15011 -0.17124 0.10123 -0.10386 -0.02247 C -0.05696 -0.10887 -0.08493 -0.05073 -0.05801 -0.11813 C -0.05731 -0.12022 -0.0587 -0.11396 -0.05957 -0.11211 C -0.10038 -0.03891 -0.14172 0.03382 -0.18166 0.10795 C -0.19764 0.13714 -0.2124 0.16748 -0.22751 0.19759 C -0.23637 0.21497 -0.2447 0.2328 -0.25339 0.25041 C -0.25842 0.25991 -0.27284 0.28909 -0.26867 0.2789 C -0.26363 0.26593 -0.25964 0.25203 -0.25339 0.24022 C -0.24505 0.224 -0.23341 0.21103 -0.22438 0.19551 C -0.23081 0.22817 -0.32407 0.37573 -0.34665 0.41325 C -0.35933 0.43364 -0.37305 0.45286 -0.38468 0.47441 C -0.3918 0.48715 -0.3991 0.49989 -0.40604 0.51309 C -0.40778 0.51633 -0.41334 0.52514 -0.41073 0.52328 C -0.37374 0.49526 -0.34561 0.45657 -0.32529 0.40723 C -0.33935 0.38198 -0.38156 0.41325 -0.39389 0.38685 C -0.41125 0.35002 -0.39371 0.29975 -0.39701 0.25666 C -0.39736 0.25296 -0.40222 0.25388 -0.40465 0.25249 C -0.42098 0.27612 -0.43852 0.29836 -0.45346 0.32384 C -0.46874 0.34955 -0.48194 0.37781 -0.49931 0.40121 C -0.50243 0.40515 -0.50955 0.41858 -0.50834 0.41325 C -0.50625 0.40329 -0.49983 0.39588 -0.49618 0.38685 C -0.47847 0.34168 -0.46388 0.29419 -0.44425 0.25041 C -0.35724 0.05583 -0.24818 -0.12277 -0.19243 -0.34005 C -0.19451 -0.34746 -0.19312 -0.35904 -0.19851 -0.36252 C -0.20528 -0.36645 -0.21379 -0.36136 -0.21987 -0.35649 C -0.2355 -0.34398 -0.24974 -0.32846 -0.26259 -0.31132 C -0.27457 -0.2958 -0.26867 -0.29951 -0.27787 -0.29534 C -0.27805 -0.29603 -0.28274 -0.32128 -0.28395 -0.32383 C -0.28534 -0.32592 -0.30236 -0.32939 -0.30375 -0.32962 C -0.3166 -0.32846 -0.32963 -0.32962 -0.34196 -0.32592 C -0.34595 -0.3243 -0.34839 -0.31943 -0.35116 -0.31572 C -0.35863 -0.30553 -0.36645 -0.29627 -0.37253 -0.28515 C -0.38816 -0.25735 -0.39198 -0.21913 -0.40604 -0.18948 C -0.40986 -0.18184 -0.41594 -0.16307 -0.42133 -0.15682 C -0.43974 -0.13643 -0.46596 -0.13643 -0.48697 -0.12439 C -0.5165 -0.10817 -0.48385 -0.12508 -0.51754 -0.104 C -0.53248 -0.09497 -0.55089 -0.08756 -0.56495 -0.07551 C -0.56808 -0.06208 -0.57451 -0.05281 -0.58319 -0.04493 C -0.57972 -0.03752 -0.58215 -0.03868 -0.57711 -0.03868 " pathEditMode="relative" ptsTypes="fffffffffffffffffffffffffffffffffffffffff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9458E-6 -3.90549E-6 C 0.00225 0.01483 0.00746 0.02803 0.01059 0.04286 C 0.02292 0.10123 0.02934 0.17281 0.07016 0.20987 C 0.07519 0.20848 0.0811 0.20941 0.08544 0.2057 C 0.10281 0.18995 0.11375 0.15891 0.12209 0.13436 C 0.12521 0.10911 0.13129 0.11443 0.10229 0.12208 C 0.08266 0.14061 0.09395 0.1288 0.06721 0.16285 C 0.06495 0.1654 0.06095 0.17095 0.06095 0.17095 C 0.06043 0.16887 0.06095 0.16377 0.05956 0.16493 C 0.05678 0.16655 0.05678 0.17188 0.05487 0.17512 C 0.03942 0.19875 0.03699 0.19273 0.01528 0.21983 C 0.00382 0.23373 -0.03075 0.27427 -0.01685 0.26477 C 0.05748 0.21242 -0.02501 0.27288 0.08093 0.18115 C 0.09465 0.1691 0.10993 0.16076 0.12365 0.14872 C 0.13528 0.13829 0.1457 0.12486 0.15717 0.11397 C 0.16394 0.10725 0.18218 0.08548 0.17853 0.09567 C 0.17037 0.11721 0.15612 0.13366 0.14345 0.1508 C 0.09048 0.22053 0.03473 0.28678 -0.01841 0.3565 C -0.03439 0.37712 -0.05054 0.39796 -0.06409 0.42159 C -0.07086 0.43294 -0.07729 0.44476 -0.08406 0.45611 C -0.08545 0.45819 -0.09066 0.46352 -0.08858 0.46236 C 0.02101 0.39403 0.1068 0.23396 0.1985 0.14455 C 0.24192 0.10193 0.22247 0.11258 0.25182 0.09984 C 0.20614 0.14802 0.28568 0.06185 0.19537 0.17721 C 0.16481 0.21589 0.13112 0.25018 0.10072 0.28909 C 0.09864 0.2965 0.09326 0.30369 0.09465 0.31156 C 0.09534 0.31573 0.1009 0.30948 0.10385 0.30762 C 0.11879 0.29789 0.13372 0.28793 0.14814 0.27705 C 0.16724 0.26222 0.1853 0.24485 0.20458 0.23002 C 0.21951 0.21821 0.23515 0.20848 0.25043 0.19759 C 0.26363 0.18763 0.29003 0.16702 0.29003 0.16702 C 0.27387 0.21404 0.28881 0.17628 0.24574 0.24439 C 0.21083 0.29905 0.1761 0.3565 0.15578 0.42368 C 0.16359 0.44452 0.16186 0.4436 0.17853 0.43989 C 0.22716 0.39403 0.26814 0.33519 0.30687 0.27496 C 0.3588 0.19342 0.32928 0.22122 0.3588 0.19551 C 0.35394 0.21404 0.36262 0.18277 0.34352 0.22192 C 0.3364 0.23605 0.33032 0.25133 0.32511 0.26685 C 0.31608 0.2928 0.3093 0.3199 0.30079 0.34631 C 0.2961 0.36067 0.27509 0.38129 0.28551 0.38893 C 0.29749 0.3975 0.31 0.37202 0.32059 0.36044 C 0.38798 0.28585 0.45883 0.19759 0.51146 0.10378 C 0.52066 0.06324 0.53073 0.0227 0.5389 -0.0183 C 0.54168 -0.03312 0.54046 -0.04934 0.54498 -0.06324 C 0.54584 -0.06602 0.54897 -0.06578 0.55105 -0.06717 C 0.5587 -0.07273 0.56634 -0.08339 0.57554 -0.08339 " pathEditMode="relative" ptsTypes="fffffffffffffffffffffffffffffffffffffffffffff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089E-6 2.62451E-6 C -0.00295 0.041 0.00087 0.0037 -0.00764 0.04679 C -0.02814 0.14755 -0.05297 0.23951 -0.08701 0.33402 C -0.10108 0.37271 -0.11497 0.41162 -0.12973 0.45008 C -0.13338 0.45911 -0.1379 0.46768 -0.14206 0.47648 C -0.14398 0.47996 -0.14988 0.49038 -0.14814 0.48668 C -0.1405 0.46791 -0.1306 0.451 -0.12366 0.43178 C -0.09587 0.35371 -0.07121 0.27403 -0.04429 0.1955 C -0.03665 0.1728 -0.02814 0.15056 -0.01997 0.12833 C -0.01598 0.11674 -0.01181 0.10516 -0.00764 0.09358 C -0.00556 0.08733 -0.00035 0.06879 -0.00156 0.07528 C -0.01268 0.1325 -0.02866 0.18902 -0.03977 0.24646 C -0.04481 0.27125 -0.04655 0.29766 -0.05349 0.32175 C -0.05506 0.32638 -0.06061 0.32615 -0.06409 0.32777 C -0.07781 0.33356 -0.09292 0.33565 -0.10698 0.33796 C -0.12036 0.33171 -0.11706 0.33541 -0.10837 0.29534 C -0.09587 0.23673 -0.08006 0.17975 -0.06565 0.12207 C -0.06131 0.10424 -0.05575 0.08709 -0.05193 0.06926 C -0.0495 0.05698 -0.04689 0.0447 -0.04429 0.03266 C -0.04325 0.0271 -0.0389 0.01158 -0.04134 0.01621 C -0.09517 0.10864 -0.14137 0.21658 -0.16499 0.32985 C -0.16343 0.33379 -0.16308 0.34491 -0.1603 0.34213 C -0.11827 0.2965 -0.09934 0.24137 -0.04898 0.21172 C -0.08006 0.32244 -0.13303 0.4151 -0.17558 0.51725 C -0.15822 0.52513 -0.16065 0.52513 -0.12678 0.50915 C -0.08771 0.49038 -0.05071 0.46513 -0.01233 0.44382 C 0.01598 0.42784 0.04411 0.41047 0.07329 0.39703 C 0.09673 0.38591 0.12556 0.37827 0.14345 0.35232 C 0.15613 0.33356 0.16568 0.30947 0.17402 0.287 C 0.14588 0.27287 0.12001 0.29742 0.09465 0.31364 C 0.05193 0.34051 0.01754 0.36692 -0.01528 0.41348 C -0.05592 0.47023 -0.01424 0.41927 -0.04134 0.46629 C -0.05506 0.48969 -0.08093 0.50984 -0.10073 0.52328 C -0.1049 0.53115 -0.11185 0.53486 -0.11914 0.53764 C -0.12522 0.53972 -0.13738 0.54158 -0.13738 0.54158 C -0.17003 0.53972 -0.21084 0.55571 -0.23203 0.51517 C -0.23776 0.50428 -0.2414 0.492 -0.24592 0.48065 C -0.24279 0.38638 -0.25704 0.26592 -0.17107 0.23419 C -0.1695 0.23141 -0.15596 0.20639 -0.15266 0.20361 C -0.15057 0.20129 -0.14745 0.20129 -0.14502 0.19944 C -0.12956 0.1867 -0.1438 0.19411 -0.13286 0.18925 C -0.11324 0.16863 -0.10125 0.14361 -0.09014 0.11396 C -0.08649 0.104 -0.08527 0.09265 -0.08093 0.08339 C -0.0785 0.07736 -0.07451 0.07273 -0.07173 0.06717 C -0.06912 0.06138 -0.06808 0.05466 -0.06565 0.04887 C -0.06148 0.02525 -0.05193 0.00139 -0.04134 -0.0183 C -0.03126 -0.03753 -0.04012 -0.01622 -0.03508 -0.0285 " pathEditMode="relative" ptsTypes="ffffffffffffffffffffffffffffffffffffffffffffff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Happy Holiday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Jewish People</a:t>
            </a:r>
          </a:p>
          <a:p>
            <a:r>
              <a:rPr lang="en-US" dirty="0" smtClean="0"/>
              <a:t>Very Happy Holiday</a:t>
            </a:r>
          </a:p>
          <a:p>
            <a:r>
              <a:rPr lang="en-US" dirty="0" smtClean="0"/>
              <a:t>Twentieth</a:t>
            </a:r>
          </a:p>
          <a:p>
            <a:r>
              <a:rPr lang="en-US" dirty="0" smtClean="0"/>
              <a:t>Menorah</a:t>
            </a:r>
          </a:p>
          <a:p>
            <a:r>
              <a:rPr lang="en-US" dirty="0" smtClean="0"/>
              <a:t>Shamash</a:t>
            </a:r>
          </a:p>
          <a:p>
            <a:r>
              <a:rPr lang="en-US" dirty="0" smtClean="0"/>
              <a:t>Hanukkah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55" y="4148215"/>
            <a:ext cx="2207345" cy="2207345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98" y="3992037"/>
            <a:ext cx="2234097" cy="286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6" y="1426464"/>
            <a:ext cx="2766517" cy="2373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don’t eat pork or shellfish.</a:t>
            </a:r>
          </a:p>
          <a:p>
            <a:r>
              <a:rPr lang="en-US" dirty="0" smtClean="0"/>
              <a:t>They DON’T eat meat with dairy.</a:t>
            </a:r>
          </a:p>
          <a:p>
            <a:r>
              <a:rPr lang="en-US" dirty="0" smtClean="0"/>
              <a:t>Some Jews don’t work, drive,  use electricity      </a:t>
            </a:r>
          </a:p>
          <a:p>
            <a:pPr>
              <a:buNone/>
            </a:pPr>
            <a:r>
              <a:rPr lang="en-US" dirty="0" smtClean="0"/>
              <a:t> or spend money on </a:t>
            </a:r>
            <a:r>
              <a:rPr lang="en-US" dirty="0" err="1" smtClean="0"/>
              <a:t>sabbath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Jews have 1 god and follow  the </a:t>
            </a:r>
            <a:r>
              <a:rPr lang="en-US" dirty="0" err="1" smtClean="0"/>
              <a:t>hebrew</a:t>
            </a:r>
            <a:r>
              <a:rPr lang="en-US" dirty="0" smtClean="0"/>
              <a:t> bible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6" y="4598443"/>
            <a:ext cx="4300512" cy="2259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995" y="4598443"/>
            <a:ext cx="2943014" cy="2187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803" y="-3660"/>
            <a:ext cx="2650496" cy="286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6891E-6 -7.58221E-6 C -0.00746 0.04562 -0.01474 0.09193 0.00139 -0.02108 C 0.01753 -0.13363 0.12633 -0.55976 0.09614 -0.67694 C 0.06594 -0.79412 -0.04893 -0.71724 -0.17994 -0.72418 C -0.31094 -0.73136 -0.61478 -0.84531 -0.68991 -0.72025 C -0.76505 -0.59519 -0.74388 -0.10191 -0.6304 0.02639 C -0.51709 0.15469 -0.11226 0.04608 -0.0085 0.0488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Hanukkah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Isrial</a:t>
            </a:r>
            <a:endParaRPr lang="en-US" dirty="0" smtClean="0"/>
          </a:p>
          <a:p>
            <a:r>
              <a:rPr lang="en-US" dirty="0" smtClean="0"/>
              <a:t>The temple</a:t>
            </a:r>
          </a:p>
          <a:p>
            <a:r>
              <a:rPr lang="en-US" dirty="0" smtClean="0"/>
              <a:t>The special oil</a:t>
            </a:r>
          </a:p>
          <a:p>
            <a:r>
              <a:rPr lang="en-US" dirty="0" smtClean="0"/>
              <a:t>Idols</a:t>
            </a:r>
          </a:p>
          <a:p>
            <a:r>
              <a:rPr lang="en-US" dirty="0" smtClean="0"/>
              <a:t>King Antiochus the fourth</a:t>
            </a:r>
          </a:p>
          <a:p>
            <a:r>
              <a:rPr lang="en-US" dirty="0" err="1" smtClean="0"/>
              <a:t>Mattias</a:t>
            </a:r>
            <a:r>
              <a:rPr lang="en-US" dirty="0" smtClean="0"/>
              <a:t> and the pig</a:t>
            </a:r>
          </a:p>
          <a:p>
            <a:r>
              <a:rPr lang="en-US" dirty="0" err="1" smtClean="0"/>
              <a:t>Maccabees</a:t>
            </a:r>
            <a:endParaRPr lang="en-US" dirty="0" smtClean="0"/>
          </a:p>
          <a:p>
            <a:r>
              <a:rPr lang="en-US" dirty="0" smtClean="0"/>
              <a:t>Eight days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57" y="1783560"/>
            <a:ext cx="3109512" cy="2069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21" y="4270766"/>
            <a:ext cx="3093198" cy="2084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509" y="2009773"/>
            <a:ext cx="1201501" cy="1610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Latkes</a:t>
            </a:r>
          </a:p>
          <a:p>
            <a:r>
              <a:rPr lang="en-US" dirty="0" err="1" smtClean="0"/>
              <a:t>Sufganiyots</a:t>
            </a:r>
            <a:endParaRPr lang="en-US" dirty="0" smtClean="0"/>
          </a:p>
          <a:p>
            <a:r>
              <a:rPr lang="en-US" dirty="0" err="1" smtClean="0"/>
              <a:t>Dreidle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Gambling</a:t>
            </a:r>
          </a:p>
          <a:p>
            <a:r>
              <a:rPr lang="en-US" dirty="0" err="1" smtClean="0"/>
              <a:t>Gelt</a:t>
            </a:r>
            <a:endParaRPr lang="en-US" dirty="0" smtClean="0"/>
          </a:p>
          <a:p>
            <a:r>
              <a:rPr lang="en-US" dirty="0" smtClean="0"/>
              <a:t>Chocolate Money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foods and games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860" y="1783560"/>
            <a:ext cx="2153649" cy="1427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09" y="4729753"/>
            <a:ext cx="4051300" cy="200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" y="4788760"/>
            <a:ext cx="3109513" cy="206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162E-6 -1.41269E-6 C 0.0406 -0.06508 0.07947 -0.1371 0.11192 -0.21005 C 0.13222 -0.25614 0.15252 -0.30176 0.17265 -0.34785 C 0.17682 -0.35734 0.17942 -0.36776 0.18411 -0.37633 C 0.18497 -0.37819 0.18862 -0.38235 0.18705 -0.38189 C 0.17873 -0.3805 0.17092 -0.37564 0.16294 -0.3724 C -0.0177 -0.14799 0.11227 -0.31496 -0.10203 -0.01714 C -0.11921 0.00648 -0.13708 0.02941 -0.15443 0.0528 C -0.16294 0.06415 -0.17144 0.0755 -0.17994 0.08684 C -0.18376 0.09171 -0.19556 0.10583 -0.19122 0.1019 C -0.11609 0.03057 -0.05206 -0.04146 0.00121 -0.14011 C -0.01978 -0.15656 -0.09335 -0.09634 -0.09769 -0.09264 C -0.14524 -0.0535 -0.19191 0.00486 -0.24362 0.0396 C -0.249 0.00996 -0.24744 0.02848 -0.20961 -0.01899 C -0.14628 -0.09889 -0.08138 -0.1767 -0.01701 -0.25521 C 0.00503 -0.28254 0.02742 -0.30917 0.04963 -0.3365 C 0.06108 -0.35086 0.07045 -0.36846 0.08364 -0.38004 C 0.08919 -0.38513 0.09839 -0.40389 0.10064 -0.39509 C 0.1029 -0.38583 0.08988 -0.38166 0.08502 -0.37448 C 0.07531 -0.36105 0.06542 -0.34738 0.05674 -0.33279 C 0.00468 -0.24734 -0.03991 -0.16582 -0.07513 -0.06624 C -0.0701 -0.04007 -0.07461 -0.04261 -0.04112 -0.06253 C -0.01301 -0.07967 0.01492 -0.0975 0.04112 -0.11927 C 0.11973 -0.18481 0.12598 -0.20403 0.19122 -0.27791 C 0.20215 -0.29065 0.21655 -0.29852 0.22523 -0.3138 C 0.2287 -0.32006 0.2136 -0.3101 0.20822 -0.30825 C 0.14315 -0.24433 0.08693 -0.16072 0.04529 -0.06809 C 0.04321 -0.05489 0.03956 -0.04632 0.06368 -0.05674 C 0.08346 -0.06554 0.10186 -0.07967 0.12042 -0.09264 C 0.14194 -0.10815 0.16242 -0.12645 0.18411 -0.14197 C 0.20736 -0.15887 0.2523 -0.1818 0.27902 -0.21005 C 0.2818 -0.1994 0.28214 -0.18851 0.28475 -0.17786 C 0.28648 -0.17068 0.29047 -0.16582 0.29308 -0.15887 C 0.30054 -0.13895 0.3132 -0.13108 0.32726 -0.11927 C 0.33628 -0.11186 0.34392 -0.10607 0.35416 -0.10213 C 0.36144 -0.09935 0.36734 -0.09264 0.37532 -0.09264 " pathEditMode="relative" ptsTypes="fffffffffffffffffffffffffffffffffff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858E-6 -0.00139 C -0.00607 -0.01251 -0.01388 -0.01737 -0.02256 -0.02409 C -0.05067 -0.08199 -0.03384 -0.04493 -0.06941 -0.13757 C -0.08017 -0.21098 -0.08589 -0.28416 -0.08919 -0.35873 C -0.08971 -0.38074 -0.09145 -0.40297 -0.09058 -0.42474 C -0.09058 -0.42844 -0.08919 -0.4347 -0.08641 -0.43423 C -0.08138 -0.43377 -0.07791 -0.42682 -0.07357 -0.42288 C -0.05293 -0.37402 -0.04338 -0.32654 -0.03245 -0.27166 C -0.03627 -0.20635 -0.04182 -0.14428 -0.0708 -0.08824 C -0.09283 -0.04609 -0.11921 -0.00788 -0.14298 0.03265 C -0.16502 0.06947 -0.17699 0.10097 -0.211 0.11764 C -0.21951 0.11625 -0.22905 0.11903 -0.23651 0.11394 C -0.26011 0.09773 -0.25699 0.07179 -0.26063 0.04215 C -0.24553 -0.06624 -0.22402 -0.16605 -0.17977 -0.26031 C -0.16138 -0.29968 -0.13622 -0.3328 -0.11747 -0.37193 C -0.10533 -0.39787 -0.10186 -0.39556 -0.12025 -0.38699 C -0.15357 -0.34831 -0.18949 -0.31473 -0.22228 -0.27559 C -0.23009 -0.26656 -0.23772 -0.25707 -0.24501 -0.24711 C -0.24866 -0.24248 -0.25647 -0.23854 -0.2549 -0.23206 C -0.25369 -0.22673 -0.2464 -0.23344 -0.24206 -0.23391 C -0.19625 -0.29991 -0.24432 -0.23252 -0.14576 -0.3548 C -0.09353 -0.42011 -0.13969 -0.36406 -0.10325 -0.41547 C -0.1003 -0.41987 -0.09613 -0.42242 -0.09336 -0.42682 C -0.09249 -0.42844 -0.09631 -0.42543 -0.09769 -0.42474 C -0.10151 -0.42358 -0.10533 -0.42242 -0.10897 -0.42103 C -0.1645 -0.37564 -0.23512 -0.29991 -0.26913 -0.21885 C -0.27798 -0.19801 -0.28544 -0.17624 -0.29308 -0.15447 C -0.29499 -0.14984 -0.29742 -0.14498 -0.29742 -0.13942 C -0.29742 -0.13687 -0.29464 -0.14336 -0.29308 -0.14498 C -0.28475 -0.15424 -0.27486 -0.16096 -0.26757 -0.17161 C -0.23443 -0.22233 -0.2058 -0.27791 -0.17265 -0.3284 C -0.13448 -0.38699 -0.09596 -0.44535 -0.05796 -0.50417 C -0.04512 -0.52432 -0.0328 -0.54539 -0.02117 -0.5667 C -0.01892 -0.5711 -0.01024 -0.58175 -0.01406 -0.5799 C -0.02881 -0.57295 -0.0649 -0.53219 -0.07357 -0.52131 C -0.10446 -0.48379 -0.13396 -0.44442 -0.16415 -0.40598 C -0.2051 -0.35457 -0.2261 -0.32423 -0.24779 -0.2529 C -0.25317 -0.21052 -0.23252 -0.23646 -0.20666 -0.24896 C -0.19487 -0.26147 -0.18411 -0.27027 -0.1756 -0.28694 C -0.17161 -0.29528 -0.1697 -0.30501 -0.16571 -0.31334 C -0.16485 -0.31774 -0.16138 -0.32237 -0.16276 -0.32654 C -0.16918 -0.34553 -0.18897 -0.32423 -0.19261 -0.32075 C -0.2202 -0.29551 -0.24345 -0.2522 -0.25907 -0.21306 C -0.26028 -0.20056 -0.26531 -0.17555 -0.25352 -0.16953 C -0.18445 -0.19616 -0.15686 -0.30454 -0.13726 -0.38699 C -0.13535 -0.40667 -0.13257 -0.42451 -0.13726 -0.44373 C -0.14628 -0.43886 -0.15617 -0.43608 -0.16415 -0.42867 C -0.18393 -0.4113 -0.19643 -0.38514 -0.20823 -0.35873 C -0.20909 -0.35248 -0.21378 -0.32724 -0.20961 -0.3189 C -0.20719 -0.31404 -0.20198 -0.31265 -0.19816 -0.30941 C -0.1855 -0.31265 -0.17213 -0.31311 -0.15999 -0.3189 C -0.14871 -0.32469 -0.10238 -0.3541 -0.08919 -0.37564 C -0.08173 -0.38815 -0.07548 -0.40274 -0.06646 -0.41339 C -0.06143 -0.41964 -0.05466 -0.42265 -0.04945 -0.42867 C -0.03818 -0.4428 -0.02846 -0.46086 -0.01406 -0.47013 C -0.00798 -0.4743 -0.00035 -0.4743 0.00572 -0.47962 C 0.01614 -0.48958 0.02568 -0.50811 0.03973 -0.50811 " pathEditMode="relative" rAng="0" ptsTypes="ffffffffffffffffffffffffffffffffffffffffffffffffffffffff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633E-6 3.62668E-6 C -0.03314 -0.00695 -0.03835 -0.00649 -0.06941 -0.01876 C -0.07913 -0.0227 -0.0878 -0.02826 -0.09787 -0.02826 C -0.11799 -0.02548 -0.13882 -0.02409 -0.1586 -0.01691 C -0.16172 -0.01598 -0.1645 -0.0139 -0.1671 -0.01321 C -0.173 -0.01205 -0.18428 -0.01135 -0.18428 -0.01135 C -0.20614 -0.00186 -0.22801 0.00717 -0.24935 0.01713 C -0.26098 0.02223 -0.25629 0.0213 -0.26479 0.0264 C -0.26635 0.02709 -0.26913 0.02848 -0.26913 0.02848 C -0.27243 0.02964 -0.27902 0.03219 -0.27902 0.03219 C -0.29794 0.04539 -0.3191 0.05396 -0.33559 0.07179 C -0.34583 0.08244 -0.35693 0.11533 -0.35693 0.11533 C -0.35884 0.12528 -0.35832 0.12019 -0.35832 0.13038 C -0.32587 0.13107 -0.28995 0.11648 -0.26063 0.13617 C -0.25872 0.13663 -0.25612 0.13571 -0.2549 0.13802 C -0.25421 0.13941 -0.25664 0.14126 -0.25785 0.14173 C -0.26826 0.14381 -0.27867 0.14566 -0.28891 0.14566 C -0.30592 0.14566 -0.32292 0.14566 -0.33993 0.14566 C -0.37723 0.13987 -0.41437 0.13131 -0.45185 0.12853 C -0.45896 0.12783 -0.46174 0.15308 -0.46174 0.15308 C -0.46226 0.15863 -0.46521 0.16489 -0.46313 0.17021 C -0.46191 0.17346 -0.45757 0.17183 -0.45462 0.17207 C -0.42547 0.17253 -0.39615 0.17207 -0.36682 0.17207 C -0.29863 0.1679 -0.28197 0.16836 -0.3172 0.16836 C -0.36491 0.16628 -0.41281 0.16465 -0.46035 0.16257 C -0.4784 0.16164 -0.49627 0.1591 -0.51414 0.15887 C -0.53288 0.15817 -0.52959 0.1547 -0.53531 0.16257 C -0.54017 0.17994 -0.54086 0.18087 -0.54381 0.19661 C -0.54451 0.19962 -0.54538 0.20611 -0.54538 0.20611 C -0.4902 0.29805 -0.51258 0.29759 -0.44612 0.3175 C -0.43935 0.31936 -0.43207 0.31889 -0.42495 0.31959 C -0.41506 0.3182 -0.405 0.31843 -0.39511 0.31565 C -0.39233 0.31472 -0.38817 0.30824 -0.38817 0.30824 C -0.38192 0.29434 -0.37654 0.27975 -0.3696 0.26655 C -0.35641 0.24038 -0.36995 0.27234 -0.3611 0.25335 C -0.35919 0.24895 -0.35711 0.24478 -0.35554 0.24015 C -0.35381 0.2339 -0.35121 0.22116 -0.35121 0.22116 C -0.40986 0.16697 -0.41818 0.12112 -0.47736 0.14566 C -0.49436 0.15238 -0.51223 0.18434 -0.52264 0.19847 C -0.52959 0.2075 -0.53653 0.2163 -0.54381 0.22487 C -0.54937 0.23089 -0.56082 0.24201 -0.56082 0.24201 C -0.58928 0.27674 -0.60212 0.28184 -0.60628 0.327 C -0.60281 0.34553 -0.60576 0.3395 -0.59622 0.35363 C -0.595 0.35548 -0.59205 0.35919 -0.59205 0.35919 C -0.52837 0.3886 -0.53097 0.39138 -0.47302 0.39138 C -0.45237 0.38906 -0.45462 0.38119 -0.45462 0.39879 C -0.45757 0.44279 -0.4574 0.42635 -0.4574 0.44812 C -0.50078 0.48448 -0.49991 0.50625 -0.49991 0.48008 " pathEditMode="relative" ptsTypes="fffffffffffffffffffffffffffffffffffffffffffffff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188</TotalTime>
  <Words>91</Words>
  <Application>Microsoft Macintosh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Hanukkah</vt:lpstr>
      <vt:lpstr>A Very Happy Holiday</vt:lpstr>
      <vt:lpstr>Jewish people</vt:lpstr>
      <vt:lpstr>History of Hanukkah</vt:lpstr>
      <vt:lpstr>Jewish foods and games</vt:lpstr>
    </vt:vector>
  </TitlesOfParts>
  <Company>PRSD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Hanukkah</dc:title>
  <dc:creator>Eden Hall</dc:creator>
  <cp:lastModifiedBy>Eden Hall</cp:lastModifiedBy>
  <cp:revision>14</cp:revision>
  <dcterms:created xsi:type="dcterms:W3CDTF">2011-12-22T18:34:43Z</dcterms:created>
  <dcterms:modified xsi:type="dcterms:W3CDTF">2011-12-22T18:34:55Z</dcterms:modified>
</cp:coreProperties>
</file>